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68" r:id="rId3"/>
    <p:sldId id="270" r:id="rId4"/>
    <p:sldId id="263" r:id="rId5"/>
    <p:sldId id="271" r:id="rId6"/>
    <p:sldId id="273" r:id="rId7"/>
    <p:sldId id="257" r:id="rId8"/>
    <p:sldId id="274" r:id="rId9"/>
    <p:sldId id="272" r:id="rId10"/>
    <p:sldId id="275" r:id="rId11"/>
    <p:sldId id="276" r:id="rId12"/>
    <p:sldId id="27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cedd30a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cedd30a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cedd30ac4_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cedd30ac4_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cedd30ac4_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cedd30ac4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cedd30ac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cedd30ac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cedd30ac4_5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cedd30ac4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cedd30ac4_8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cedd30ac4_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cedd30ac4_5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cedd30ac4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cedd30ac4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cedd30ac4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cedd30ac4_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cedd30ac4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cedd30ac4_5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cedd30ac4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cedd30ac4_8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cedd30ac4_8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8832300" cy="1797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it" sz="1733" b="1">
                <a:latin typeface="Verdana"/>
                <a:ea typeface="Verdana"/>
                <a:cs typeface="Verdana"/>
                <a:sym typeface="Verdana"/>
              </a:rPr>
              <a:t>I.C.BUDRIO </a:t>
            </a:r>
            <a:endParaRPr sz="1733" b="1">
              <a:latin typeface="Verdana"/>
              <a:ea typeface="Verdana"/>
              <a:cs typeface="Verdana"/>
              <a:sym typeface="Verdana"/>
            </a:endParaRPr>
          </a:p>
          <a:p>
            <a:pPr marL="0" lvl="0" indent="0" algn="l" rtl="0">
              <a:spcBef>
                <a:spcPts val="0"/>
              </a:spcBef>
              <a:spcAft>
                <a:spcPts val="0"/>
              </a:spcAft>
              <a:buNone/>
            </a:pPr>
            <a:r>
              <a:rPr lang="it" sz="1622" b="1">
                <a:latin typeface="Verdana"/>
                <a:ea typeface="Verdana"/>
                <a:cs typeface="Verdana"/>
                <a:sym typeface="Verdana"/>
              </a:rPr>
              <a:t>Scuola Secondaria </a:t>
            </a:r>
            <a:endParaRPr sz="1622" b="1">
              <a:latin typeface="Verdana"/>
              <a:ea typeface="Verdana"/>
              <a:cs typeface="Verdana"/>
              <a:sym typeface="Verdana"/>
            </a:endParaRPr>
          </a:p>
          <a:p>
            <a:pPr marL="0" lvl="0" indent="0" algn="l" rtl="0">
              <a:spcBef>
                <a:spcPts val="0"/>
              </a:spcBef>
              <a:spcAft>
                <a:spcPts val="0"/>
              </a:spcAft>
              <a:buNone/>
            </a:pPr>
            <a:r>
              <a:rPr lang="it" sz="1622" b="1">
                <a:latin typeface="Verdana"/>
                <a:ea typeface="Verdana"/>
                <a:cs typeface="Verdana"/>
                <a:sym typeface="Verdana"/>
              </a:rPr>
              <a:t>1° grado</a:t>
            </a:r>
            <a:endParaRPr sz="1622" b="1">
              <a:latin typeface="Verdana"/>
              <a:ea typeface="Verdana"/>
              <a:cs typeface="Verdana"/>
              <a:sym typeface="Verdana"/>
            </a:endParaRPr>
          </a:p>
          <a:p>
            <a:pPr marL="0" lvl="0" indent="0" algn="l" rtl="0">
              <a:spcBef>
                <a:spcPts val="0"/>
              </a:spcBef>
              <a:spcAft>
                <a:spcPts val="0"/>
              </a:spcAft>
              <a:buNone/>
            </a:pPr>
            <a:r>
              <a:rPr lang="it" sz="1611" b="1">
                <a:latin typeface="Verdana"/>
                <a:ea typeface="Verdana"/>
                <a:cs typeface="Verdana"/>
                <a:sym typeface="Verdana"/>
              </a:rPr>
              <a:t>presenta</a:t>
            </a:r>
            <a:r>
              <a:rPr lang="it" sz="2611" b="1">
                <a:latin typeface="Verdana"/>
                <a:ea typeface="Verdana"/>
                <a:cs typeface="Verdana"/>
                <a:sym typeface="Verdana"/>
              </a:rPr>
              <a:t> </a:t>
            </a:r>
            <a:r>
              <a:rPr lang="it" sz="3400">
                <a:latin typeface="Verdana"/>
                <a:ea typeface="Verdana"/>
                <a:cs typeface="Verdana"/>
                <a:sym typeface="Verdana"/>
              </a:rPr>
              <a:t> </a:t>
            </a:r>
            <a:r>
              <a:rPr lang="it" sz="3400"/>
              <a:t>                              </a:t>
            </a:r>
            <a:endParaRPr sz="2400"/>
          </a:p>
        </p:txBody>
      </p:sp>
      <p:sp>
        <p:nvSpPr>
          <p:cNvPr id="55" name="Google Shape;55;p13"/>
          <p:cNvSpPr txBox="1">
            <a:spLocks noGrp="1"/>
          </p:cNvSpPr>
          <p:nvPr>
            <p:ph type="subTitle" idx="1"/>
          </p:nvPr>
        </p:nvSpPr>
        <p:spPr>
          <a:xfrm>
            <a:off x="311700" y="1934985"/>
            <a:ext cx="8520600" cy="2763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b="1" dirty="0">
                <a:solidFill>
                  <a:schemeClr val="dk1"/>
                </a:solidFill>
              </a:rPr>
              <a:t>MEET CICERONI IN MUSICA</a:t>
            </a:r>
            <a:endParaRPr b="1" dirty="0">
              <a:solidFill>
                <a:schemeClr val="dk1"/>
              </a:solidFill>
            </a:endParaRPr>
          </a:p>
          <a:p>
            <a:pPr marL="0" lvl="0" indent="0" algn="ctr" rtl="0">
              <a:spcBef>
                <a:spcPts val="0"/>
              </a:spcBef>
              <a:spcAft>
                <a:spcPts val="0"/>
              </a:spcAft>
              <a:buNone/>
            </a:pPr>
            <a:r>
              <a:rPr lang="it" b="1" dirty="0">
                <a:solidFill>
                  <a:schemeClr val="dk1"/>
                </a:solidFill>
              </a:rPr>
              <a:t>             L’OCARINA      A TEMPO DI             MEET</a:t>
            </a:r>
          </a:p>
          <a:p>
            <a:pPr marL="0" lvl="0" indent="0" algn="ctr" rtl="0">
              <a:spcBef>
                <a:spcPts val="0"/>
              </a:spcBef>
              <a:spcAft>
                <a:spcPts val="0"/>
              </a:spcAft>
              <a:buNone/>
            </a:pPr>
            <a:r>
              <a:rPr lang="it-IT" b="1" dirty="0">
                <a:solidFill>
                  <a:schemeClr val="dk1"/>
                </a:solidFill>
              </a:rPr>
              <a:t>									</a:t>
            </a:r>
          </a:p>
          <a:p>
            <a:pPr marL="0" lvl="0" indent="0" algn="ctr" rtl="0">
              <a:spcBef>
                <a:spcPts val="0"/>
              </a:spcBef>
              <a:spcAft>
                <a:spcPts val="0"/>
              </a:spcAft>
              <a:buNone/>
            </a:pPr>
            <a:r>
              <a:rPr lang="it-IT" sz="1600" b="1" dirty="0">
                <a:solidFill>
                  <a:schemeClr val="dk1"/>
                </a:solidFill>
              </a:rPr>
              <a:t>									2020-</a:t>
            </a:r>
            <a:r>
              <a:rPr lang="it" b="1" dirty="0">
                <a:solidFill>
                  <a:schemeClr val="dk1"/>
                </a:solidFill>
              </a:rPr>
              <a:t> </a:t>
            </a:r>
            <a:r>
              <a:rPr lang="it" sz="1600" b="1" dirty="0">
                <a:solidFill>
                  <a:schemeClr val="dk1"/>
                </a:solidFill>
              </a:rPr>
              <a:t>2021</a:t>
            </a:r>
            <a:endParaRPr sz="1600" b="1" dirty="0">
              <a:solidFill>
                <a:schemeClr val="dk1"/>
              </a:solidFill>
            </a:endParaRPr>
          </a:p>
          <a:p>
            <a:pPr marL="0" lvl="0" indent="0" algn="ctr" rtl="0">
              <a:spcBef>
                <a:spcPts val="0"/>
              </a:spcBef>
              <a:spcAft>
                <a:spcPts val="0"/>
              </a:spcAft>
              <a:buNone/>
            </a:pPr>
            <a:r>
              <a:rPr lang="it" sz="2500" b="1" dirty="0">
                <a:solidFill>
                  <a:schemeClr val="dk1"/>
                </a:solidFill>
              </a:rPr>
              <a:t>                                                                                        </a:t>
            </a:r>
            <a:endParaRPr sz="1800" b="1" dirty="0">
              <a:solidFill>
                <a:schemeClr val="dk1"/>
              </a:solidFill>
            </a:endParaRPr>
          </a:p>
          <a:p>
            <a:pPr marL="0" lvl="0" indent="0" algn="ctr" rtl="0">
              <a:spcBef>
                <a:spcPts val="0"/>
              </a:spcBef>
              <a:spcAft>
                <a:spcPts val="0"/>
              </a:spcAft>
              <a:buNone/>
            </a:pPr>
            <a:endParaRPr dirty="0"/>
          </a:p>
        </p:txBody>
      </p:sp>
      <p:pic>
        <p:nvPicPr>
          <p:cNvPr id="3" name="La Bella Gigogin">
            <a:hlinkClick r:id="" action="ppaction://media"/>
            <a:extLst>
              <a:ext uri="{FF2B5EF4-FFF2-40B4-BE49-F238E27FC236}">
                <a16:creationId xmlns:a16="http://schemas.microsoft.com/office/drawing/2014/main" id="{4083B2C5-C89D-9A71-B8F7-599AE9ACAB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64241" y="400398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2">
                <p:cTn id="7" repeatCount="10000"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6" name="Google Shape;19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32"/>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subTitle" idx="1"/>
          </p:nvPr>
        </p:nvSpPr>
        <p:spPr>
          <a:xfrm>
            <a:off x="311700" y="4542450"/>
            <a:ext cx="8520600" cy="4227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endParaRPr/>
          </a:p>
        </p:txBody>
      </p:sp>
      <p:sp>
        <p:nvSpPr>
          <p:cNvPr id="203" name="Google Shape;203;p33"/>
          <p:cNvSpPr txBox="1">
            <a:spLocks noGrp="1"/>
          </p:cNvSpPr>
          <p:nvPr>
            <p:ph type="ctrTitle"/>
          </p:nvPr>
        </p:nvSpPr>
        <p:spPr>
          <a:xfrm>
            <a:off x="0" y="0"/>
            <a:ext cx="9144000" cy="5143500"/>
          </a:xfrm>
          <a:prstGeom prst="rect">
            <a:avLst/>
          </a:prstGeom>
          <a:solidFill>
            <a:srgbClr val="F1C232"/>
          </a:solidFill>
        </p:spPr>
        <p:txBody>
          <a:bodyPr spcFirstLastPara="1" wrap="square" lIns="91425" tIns="91425" rIns="91425" bIns="91425" anchor="b" anchorCtr="0">
            <a:normAutofit/>
          </a:bodyPr>
          <a:lstStyle/>
          <a:p>
            <a:pPr marL="0" lvl="0" indent="0" algn="l" rtl="0">
              <a:spcBef>
                <a:spcPts val="0"/>
              </a:spcBef>
              <a:spcAft>
                <a:spcPts val="0"/>
              </a:spcAft>
              <a:buNone/>
            </a:pPr>
            <a:endParaRPr sz="1400" b="1" dirty="0"/>
          </a:p>
          <a:p>
            <a:pPr marL="0" lvl="0" indent="0" algn="ctr" rtl="0">
              <a:spcBef>
                <a:spcPts val="0"/>
              </a:spcBef>
              <a:spcAft>
                <a:spcPts val="0"/>
              </a:spcAft>
              <a:buNone/>
            </a:pPr>
            <a:r>
              <a:rPr lang="it" sz="1400" b="1" i="1" dirty="0"/>
              <a:t>     </a:t>
            </a:r>
            <a:endParaRPr sz="1400" b="1" i="1" dirty="0"/>
          </a:p>
          <a:p>
            <a:pPr marL="0" lvl="0" indent="0" algn="ctr" rtl="0">
              <a:spcBef>
                <a:spcPts val="0"/>
              </a:spcBef>
              <a:spcAft>
                <a:spcPts val="0"/>
              </a:spcAft>
              <a:buNone/>
            </a:pPr>
            <a:endParaRPr sz="1400" b="1" i="1" dirty="0"/>
          </a:p>
          <a:p>
            <a:pPr marL="0" lvl="0" indent="0" algn="l" rtl="0">
              <a:spcBef>
                <a:spcPts val="0"/>
              </a:spcBef>
              <a:spcAft>
                <a:spcPts val="0"/>
              </a:spcAft>
              <a:buNone/>
            </a:pPr>
            <a:r>
              <a:rPr lang="it" sz="1400" b="1" i="1" dirty="0"/>
              <a:t>                                                                 SUONATORI E SUONATRICI </a:t>
            </a:r>
            <a:endParaRPr sz="1400" b="1" i="1" dirty="0"/>
          </a:p>
          <a:p>
            <a:pPr marL="0" lvl="0" indent="0" algn="ctr" rtl="0">
              <a:spcBef>
                <a:spcPts val="0"/>
              </a:spcBef>
              <a:spcAft>
                <a:spcPts val="0"/>
              </a:spcAft>
              <a:buClr>
                <a:schemeClr val="dk1"/>
              </a:buClr>
              <a:buSzPts val="1100"/>
              <a:buFont typeface="Arial"/>
              <a:buNone/>
            </a:pPr>
            <a:r>
              <a:rPr lang="it" sz="1231" b="1" i="1" dirty="0"/>
              <a:t>1G Mattia Poli, 1C Miriam.Bacchelli, Yorgos Georgopoulos</a:t>
            </a:r>
            <a:endParaRPr sz="1231" b="1" i="1" dirty="0"/>
          </a:p>
          <a:p>
            <a:pPr marL="0" lvl="0" indent="0" algn="ctr" rtl="0">
              <a:spcBef>
                <a:spcPts val="0"/>
              </a:spcBef>
              <a:spcAft>
                <a:spcPts val="0"/>
              </a:spcAft>
              <a:buClr>
                <a:schemeClr val="dk1"/>
              </a:buClr>
              <a:buSzPts val="1100"/>
              <a:buFont typeface="Arial"/>
              <a:buNone/>
            </a:pPr>
            <a:r>
              <a:rPr lang="it" sz="1231" b="1" i="1" dirty="0"/>
              <a:t>2G Jenny Sentimenti, 1E Martina Bonaga,  Martina Paese, 2B Diana Pizzi, Bianca Fughelli</a:t>
            </a:r>
            <a:endParaRPr sz="1231" b="1" i="1" dirty="0"/>
          </a:p>
          <a:p>
            <a:pPr marL="0" lvl="0" indent="0" algn="ctr" rtl="0">
              <a:spcBef>
                <a:spcPts val="0"/>
              </a:spcBef>
              <a:spcAft>
                <a:spcPts val="0"/>
              </a:spcAft>
              <a:buClr>
                <a:schemeClr val="dk1"/>
              </a:buClr>
              <a:buSzPts val="1100"/>
              <a:buFont typeface="Arial"/>
              <a:buNone/>
            </a:pPr>
            <a:r>
              <a:rPr lang="it" sz="1231" b="1" i="1" dirty="0"/>
              <a:t>3B Giacomo Zaccarini, 3C Natan Aprile, Samuele Stefani, 3E  Maria Chiara Munichi,  Roberto Via</a:t>
            </a:r>
            <a:endParaRPr sz="1231" b="1" i="1" dirty="0"/>
          </a:p>
          <a:p>
            <a:pPr marL="0" lvl="0" indent="0" algn="ctr" rtl="0">
              <a:spcBef>
                <a:spcPts val="0"/>
              </a:spcBef>
              <a:spcAft>
                <a:spcPts val="0"/>
              </a:spcAft>
              <a:buClr>
                <a:schemeClr val="dk1"/>
              </a:buClr>
              <a:buSzPts val="1100"/>
              <a:buFont typeface="Arial"/>
              <a:buNone/>
            </a:pPr>
            <a:endParaRPr sz="1231" b="1" i="1" dirty="0"/>
          </a:p>
          <a:p>
            <a:pPr marL="0" lvl="0" indent="0" algn="ctr" rtl="0">
              <a:spcBef>
                <a:spcPts val="0"/>
              </a:spcBef>
              <a:spcAft>
                <a:spcPts val="0"/>
              </a:spcAft>
              <a:buClr>
                <a:schemeClr val="dk1"/>
              </a:buClr>
              <a:buSzPts val="1100"/>
              <a:buFont typeface="Arial"/>
              <a:buNone/>
            </a:pPr>
            <a:r>
              <a:rPr lang="it" sz="1231" b="1" i="1" dirty="0"/>
              <a:t>Direzione</a:t>
            </a:r>
            <a:endParaRPr sz="1231" b="1" i="1" dirty="0"/>
          </a:p>
          <a:p>
            <a:pPr marL="0" lvl="0" indent="0" algn="ctr" rtl="0">
              <a:spcBef>
                <a:spcPts val="0"/>
              </a:spcBef>
              <a:spcAft>
                <a:spcPts val="0"/>
              </a:spcAft>
              <a:buClr>
                <a:schemeClr val="dk1"/>
              </a:buClr>
              <a:buSzPts val="1100"/>
              <a:buFont typeface="Arial"/>
              <a:buNone/>
            </a:pPr>
            <a:r>
              <a:rPr lang="it" sz="1231" b="1" i="1" dirty="0"/>
              <a:t>Anna Maria Barbagallo   </a:t>
            </a:r>
            <a:br>
              <a:rPr lang="it" sz="1231" b="1" i="1" dirty="0"/>
            </a:br>
            <a:r>
              <a:rPr lang="it" sz="1231" b="1" i="1" dirty="0"/>
              <a:t>Repertorio: La bella Gigogin, L’Anadrina, Mamma mia dammi cento lire, Aveva gli occhi neri</a:t>
            </a:r>
            <a:br>
              <a:rPr lang="it" sz="1231" b="1" i="1" dirty="0"/>
            </a:br>
            <a:r>
              <a:rPr lang="it-IT" sz="1231" b="1" i="1" dirty="0"/>
              <a:t>Storia  locale e Ricerca di musiche locali di tradizione orale  a cura di  </a:t>
            </a:r>
            <a:r>
              <a:rPr lang="it" sz="1231" b="1" i="1" dirty="0"/>
              <a:t>Laura Stagni  </a:t>
            </a:r>
            <a:br>
              <a:rPr lang="it" sz="1231" b="1" i="1" dirty="0"/>
            </a:br>
            <a:r>
              <a:rPr lang="it" sz="1231" b="1" i="1" dirty="0"/>
              <a:t>Fonti musicali: registrazioni del laboratorio corale di musica popolare La Magnolia di Budrio diretto da Laura Stagni</a:t>
            </a:r>
            <a:br>
              <a:rPr lang="it" sz="1231" b="1" i="1" dirty="0"/>
            </a:br>
            <a:r>
              <a:rPr lang="it" sz="1231" b="1" i="1" dirty="0"/>
              <a:t> Trascrizioni  a cura di Sergio Turra</a:t>
            </a:r>
            <a:endParaRPr sz="1231" b="1" i="1" dirty="0"/>
          </a:p>
          <a:p>
            <a:pPr marL="0" lvl="0" indent="0" algn="ctr" rtl="0">
              <a:spcBef>
                <a:spcPts val="0"/>
              </a:spcBef>
              <a:spcAft>
                <a:spcPts val="0"/>
              </a:spcAft>
              <a:buNone/>
            </a:pPr>
            <a:endParaRPr dirty="0"/>
          </a:p>
        </p:txBody>
      </p:sp>
      <p:pic>
        <p:nvPicPr>
          <p:cNvPr id="204" name="Google Shape;204;p33"/>
          <p:cNvPicPr preferRelativeResize="0"/>
          <p:nvPr/>
        </p:nvPicPr>
        <p:blipFill>
          <a:blip r:embed="rId3">
            <a:alphaModFix/>
          </a:blip>
          <a:stretch>
            <a:fillRect/>
          </a:stretch>
        </p:blipFill>
        <p:spPr>
          <a:xfrm>
            <a:off x="0" y="54375"/>
            <a:ext cx="3135675" cy="2151750"/>
          </a:xfrm>
          <a:prstGeom prst="rect">
            <a:avLst/>
          </a:prstGeom>
          <a:noFill/>
          <a:ln>
            <a:noFill/>
          </a:ln>
        </p:spPr>
      </p:pic>
      <p:pic>
        <p:nvPicPr>
          <p:cNvPr id="205" name="Google Shape;205;p33"/>
          <p:cNvPicPr preferRelativeResize="0"/>
          <p:nvPr/>
        </p:nvPicPr>
        <p:blipFill>
          <a:blip r:embed="rId4">
            <a:alphaModFix/>
          </a:blip>
          <a:stretch>
            <a:fillRect/>
          </a:stretch>
        </p:blipFill>
        <p:spPr>
          <a:xfrm>
            <a:off x="5849950" y="54375"/>
            <a:ext cx="3294050" cy="215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1" name="Google Shape;211;p34"/>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a:bodyPr>
          <a:lstStyle/>
          <a:p>
            <a:pPr marL="1828800" lvl="0" indent="0" algn="l" rtl="0">
              <a:spcBef>
                <a:spcPts val="0"/>
              </a:spcBef>
              <a:spcAft>
                <a:spcPts val="0"/>
              </a:spcAft>
              <a:buNone/>
            </a:pPr>
            <a:endParaRPr sz="4100"/>
          </a:p>
          <a:p>
            <a:pPr marL="1828800" lvl="0" indent="0" algn="l" rtl="0">
              <a:spcBef>
                <a:spcPts val="1200"/>
              </a:spcBef>
              <a:spcAft>
                <a:spcPts val="0"/>
              </a:spcAft>
              <a:buNone/>
            </a:pPr>
            <a:endParaRPr sz="4500"/>
          </a:p>
          <a:p>
            <a:pPr marL="1828800" lvl="0" indent="0" algn="l" rtl="0">
              <a:spcBef>
                <a:spcPts val="1200"/>
              </a:spcBef>
              <a:spcAft>
                <a:spcPts val="0"/>
              </a:spcAft>
              <a:buNone/>
            </a:pPr>
            <a:endParaRPr sz="4500"/>
          </a:p>
          <a:p>
            <a:pPr marL="0" lvl="0" indent="0" algn="l" rtl="0">
              <a:spcBef>
                <a:spcPts val="1200"/>
              </a:spcBef>
              <a:spcAft>
                <a:spcPts val="1200"/>
              </a:spcAft>
              <a:buNone/>
            </a:pPr>
            <a:r>
              <a:rPr lang="it" sz="4500">
                <a:solidFill>
                  <a:srgbClr val="A61C00"/>
                </a:solidFill>
              </a:rPr>
              <a:t>     ARRIVEDERCI!!!</a:t>
            </a:r>
            <a:endParaRPr sz="4500">
              <a:solidFill>
                <a:srgbClr val="A61C00"/>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2286000" lvl="0" indent="0" algn="l" rtl="0">
              <a:spcBef>
                <a:spcPts val="0"/>
              </a:spcBef>
              <a:spcAft>
                <a:spcPts val="0"/>
              </a:spcAft>
              <a:buNone/>
            </a:pPr>
            <a:endParaRPr/>
          </a:p>
        </p:txBody>
      </p:sp>
      <p:sp>
        <p:nvSpPr>
          <p:cNvPr id="146" name="Google Shape;146;p25"/>
          <p:cNvSpPr txBox="1">
            <a:spLocks noGrp="1"/>
          </p:cNvSpPr>
          <p:nvPr>
            <p:ph type="body" idx="1"/>
          </p:nvPr>
        </p:nvSpPr>
        <p:spPr>
          <a:xfrm>
            <a:off x="311700" y="1251800"/>
            <a:ext cx="8520600" cy="3317100"/>
          </a:xfrm>
          <a:prstGeom prst="rect">
            <a:avLst/>
          </a:prstGeom>
        </p:spPr>
        <p:txBody>
          <a:bodyPr spcFirstLastPara="1" wrap="square" lIns="91425" tIns="91425" rIns="91425" bIns="91425" anchor="t" anchorCtr="0">
            <a:normAutofit/>
          </a:bodyPr>
          <a:lstStyle/>
          <a:p>
            <a:pPr marL="914400" lvl="0" indent="0" algn="l" rtl="0">
              <a:lnSpc>
                <a:spcPct val="100000"/>
              </a:lnSpc>
              <a:spcBef>
                <a:spcPts val="0"/>
              </a:spcBef>
              <a:spcAft>
                <a:spcPts val="0"/>
              </a:spcAft>
              <a:buNone/>
            </a:pPr>
            <a:endParaRPr sz="1200">
              <a:solidFill>
                <a:schemeClr val="dk1"/>
              </a:solidFill>
            </a:endParaRPr>
          </a:p>
          <a:p>
            <a:pPr marL="914400" lvl="0" indent="0" algn="l" rtl="0">
              <a:lnSpc>
                <a:spcPct val="100000"/>
              </a:lnSpc>
              <a:spcBef>
                <a:spcPts val="0"/>
              </a:spcBef>
              <a:spcAft>
                <a:spcPts val="0"/>
              </a:spcAft>
              <a:buClr>
                <a:schemeClr val="dk1"/>
              </a:buClr>
              <a:buSzPts val="1100"/>
              <a:buFont typeface="Arial"/>
              <a:buNone/>
            </a:pPr>
            <a:endParaRPr sz="2800">
              <a:solidFill>
                <a:schemeClr val="dk1"/>
              </a:solidFill>
            </a:endParaRPr>
          </a:p>
        </p:txBody>
      </p:sp>
      <p:pic>
        <p:nvPicPr>
          <p:cNvPr id="147" name="Google Shape;147;p25"/>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1" name="Google Shape;16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2" name="Google Shape;162;p27"/>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20"/>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9" name="Google Shape;169;p28"/>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2" name="Google Shape;18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3" name="Google Shape;183;p30"/>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6" name="Google Shape;66;p14"/>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9" name="Google Shape;18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0" name="Google Shape;190;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CasellaDiTesto 1">
            <a:extLst>
              <a:ext uri="{FF2B5EF4-FFF2-40B4-BE49-F238E27FC236}">
                <a16:creationId xmlns:a16="http://schemas.microsoft.com/office/drawing/2014/main" id="{B9557B68-8D09-1717-2E08-F96569D40F03}"/>
              </a:ext>
            </a:extLst>
          </p:cNvPr>
          <p:cNvSpPr txBox="1"/>
          <p:nvPr/>
        </p:nvSpPr>
        <p:spPr>
          <a:xfrm>
            <a:off x="311700" y="2571750"/>
            <a:ext cx="1697853" cy="738664"/>
          </a:xfrm>
          <a:prstGeom prst="rect">
            <a:avLst/>
          </a:prstGeom>
          <a:noFill/>
        </p:spPr>
        <p:txBody>
          <a:bodyPr wrap="square" rtlCol="0">
            <a:spAutoFit/>
          </a:bodyPr>
          <a:lstStyle/>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endParaRPr lang="it-IT" sz="500" b="1" dirty="0">
              <a:latin typeface="Verdana" panose="020B0604030504040204" pitchFamily="34" charset="0"/>
              <a:ea typeface="Verdana" panose="020B0604030504040204" pitchFamily="34" charset="0"/>
            </a:endParaRPr>
          </a:p>
          <a:p>
            <a:r>
              <a:rPr lang="it-IT" sz="700" b="1" dirty="0">
                <a:highlight>
                  <a:srgbClr val="FF00FF"/>
                </a:highlight>
                <a:latin typeface="Verdana" panose="020B0604030504040204" pitchFamily="34" charset="0"/>
                <a:ea typeface="Verdana" panose="020B0604030504040204" pitchFamily="34" charset="0"/>
              </a:rPr>
              <a:t>LAURA STAGNI</a:t>
            </a:r>
            <a:endParaRPr lang="it-IT" sz="700" b="1" dirty="0">
              <a:highlight>
                <a:srgbClr val="FF00FF"/>
              </a:highlight>
            </a:endParaRPr>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5" name="Google Shape;17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29"/>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164</Words>
  <Application>Microsoft Office PowerPoint</Application>
  <PresentationFormat>Presentazione su schermo (16:9)</PresentationFormat>
  <Paragraphs>31</Paragraphs>
  <Slides>12</Slides>
  <Notes>12</Notes>
  <HiddenSlides>0</HiddenSlides>
  <MMClips>1</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Verdana</vt:lpstr>
      <vt:lpstr>Simple Light</vt:lpstr>
      <vt:lpstr>I.C.BUDRIO  Scuola Secondaria  1° grado presenta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SUONATORI E SUONATRICI  1G Mattia Poli, 1C Miriam.Bacchelli, Yorgos Georgopoulos 2G Jenny Sentimenti, 1E Martina Bonaga,  Martina Paese, 2B Diana Pizzi, Bianca Fughelli 3B Giacomo Zaccarini, 3C Natan Aprile, Samuele Stefani, 3E  Maria Chiara Munichi,  Roberto Via  Direzione Anna Maria Barbagallo    Repertorio: La bella Gigogin, L’Anadrina, Mamma mia dammi cento lire, Aveva gli occhi neri Storia  locale e Ricerca di musiche locali di tradizione orale  a cura di  Laura Stagni   Fonti musicali: registrazioni del laboratorio corale di musica popolare La Magnolia di Budrio diretto da Laura Stagni  Trascrizioni  a cura di Sergio Turra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I.C.BUDRIO  Scuola Secondaria  1° grado presenta</dc:title>
  <dc:creator>Annamaria</dc:creator>
  <cp:lastModifiedBy>Annamaria</cp:lastModifiedBy>
  <cp:revision>4</cp:revision>
  <dcterms:modified xsi:type="dcterms:W3CDTF">2022-09-29T16:51:34Z</dcterms:modified>
</cp:coreProperties>
</file>